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1DE5A-B1D1-4B98-9EC9-F434E791E073}" v="19" dt="2020-07-05T23:16:07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Zaiss" userId="29dcdae14c05bcdd" providerId="LiveId" clId="{6901DE5A-B1D1-4B98-9EC9-F434E791E073}"/>
    <pc:docChg chg="undo custSel addSld delSld modSld sldOrd">
      <pc:chgData name="John Zaiss" userId="29dcdae14c05bcdd" providerId="LiveId" clId="{6901DE5A-B1D1-4B98-9EC9-F434E791E073}" dt="2020-07-05T23:19:53.406" v="2021" actId="5793"/>
      <pc:docMkLst>
        <pc:docMk/>
      </pc:docMkLst>
      <pc:sldChg chg="modSp del mod setBg">
        <pc:chgData name="John Zaiss" userId="29dcdae14c05bcdd" providerId="LiveId" clId="{6901DE5A-B1D1-4B98-9EC9-F434E791E073}" dt="2020-07-05T22:47:13.624" v="493" actId="47"/>
        <pc:sldMkLst>
          <pc:docMk/>
          <pc:sldMk cId="797874070" sldId="256"/>
        </pc:sldMkLst>
        <pc:spChg chg="mod">
          <ac:chgData name="John Zaiss" userId="29dcdae14c05bcdd" providerId="LiveId" clId="{6901DE5A-B1D1-4B98-9EC9-F434E791E073}" dt="2020-07-05T22:45:06.901" v="402" actId="12"/>
          <ac:spMkLst>
            <pc:docMk/>
            <pc:sldMk cId="797874070" sldId="256"/>
            <ac:spMk id="8" creationId="{B2C47034-28D6-4B3D-893D-64B9743D63FA}"/>
          </ac:spMkLst>
        </pc:spChg>
        <pc:spChg chg="mod">
          <ac:chgData name="John Zaiss" userId="29dcdae14c05bcdd" providerId="LiveId" clId="{6901DE5A-B1D1-4B98-9EC9-F434E791E073}" dt="2020-07-05T22:32:16.690" v="131" actId="20577"/>
          <ac:spMkLst>
            <pc:docMk/>
            <pc:sldMk cId="797874070" sldId="256"/>
            <ac:spMk id="10" creationId="{D4BAF173-D9CA-4173-B721-F6B1CD21646B}"/>
          </ac:spMkLst>
        </pc:spChg>
        <pc:picChg chg="mod">
          <ac:chgData name="John Zaiss" userId="29dcdae14c05bcdd" providerId="LiveId" clId="{6901DE5A-B1D1-4B98-9EC9-F434E791E073}" dt="2020-07-05T22:23:43.536" v="4" actId="207"/>
          <ac:picMkLst>
            <pc:docMk/>
            <pc:sldMk cId="797874070" sldId="256"/>
            <ac:picMk id="5" creationId="{AECAC2F3-1A88-48E8-8402-93B46DC18970}"/>
          </ac:picMkLst>
        </pc:picChg>
      </pc:sldChg>
      <pc:sldChg chg="addSp modSp add mod">
        <pc:chgData name="John Zaiss" userId="29dcdae14c05bcdd" providerId="LiveId" clId="{6901DE5A-B1D1-4B98-9EC9-F434E791E073}" dt="2020-07-05T23:02:07.442" v="1115" actId="12"/>
        <pc:sldMkLst>
          <pc:docMk/>
          <pc:sldMk cId="1312377266" sldId="257"/>
        </pc:sldMkLst>
        <pc:spChg chg="add mod">
          <ac:chgData name="John Zaiss" userId="29dcdae14c05bcdd" providerId="LiveId" clId="{6901DE5A-B1D1-4B98-9EC9-F434E791E073}" dt="2020-07-05T22:51:01.578" v="707" actId="20577"/>
          <ac:spMkLst>
            <pc:docMk/>
            <pc:sldMk cId="1312377266" sldId="257"/>
            <ac:spMk id="2" creationId="{26D77881-E76F-4666-B050-0DA4B32F74A9}"/>
          </ac:spMkLst>
        </pc:spChg>
        <pc:spChg chg="mod">
          <ac:chgData name="John Zaiss" userId="29dcdae14c05bcdd" providerId="LiveId" clId="{6901DE5A-B1D1-4B98-9EC9-F434E791E073}" dt="2020-07-05T23:02:07.442" v="1115" actId="12"/>
          <ac:spMkLst>
            <pc:docMk/>
            <pc:sldMk cId="1312377266" sldId="257"/>
            <ac:spMk id="8" creationId="{B2C47034-28D6-4B3D-893D-64B9743D63FA}"/>
          </ac:spMkLst>
        </pc:spChg>
        <pc:spChg chg="mod">
          <ac:chgData name="John Zaiss" userId="29dcdae14c05bcdd" providerId="LiveId" clId="{6901DE5A-B1D1-4B98-9EC9-F434E791E073}" dt="2020-07-05T22:52:54.982" v="829" actId="20577"/>
          <ac:spMkLst>
            <pc:docMk/>
            <pc:sldMk cId="1312377266" sldId="257"/>
            <ac:spMk id="10" creationId="{D4BAF173-D9CA-4173-B721-F6B1CD21646B}"/>
          </ac:spMkLst>
        </pc:spChg>
      </pc:sldChg>
      <pc:sldChg chg="addSp delSp modSp add del mod">
        <pc:chgData name="John Zaiss" userId="29dcdae14c05bcdd" providerId="LiveId" clId="{6901DE5A-B1D1-4B98-9EC9-F434E791E073}" dt="2020-07-05T22:25:59.830" v="13" actId="47"/>
        <pc:sldMkLst>
          <pc:docMk/>
          <pc:sldMk cId="1511941687" sldId="257"/>
        </pc:sldMkLst>
        <pc:spChg chg="add del mod">
          <ac:chgData name="John Zaiss" userId="29dcdae14c05bcdd" providerId="LiveId" clId="{6901DE5A-B1D1-4B98-9EC9-F434E791E073}" dt="2020-07-05T22:25:54.695" v="12" actId="478"/>
          <ac:spMkLst>
            <pc:docMk/>
            <pc:sldMk cId="1511941687" sldId="257"/>
            <ac:spMk id="2" creationId="{38B7D279-E51F-40C9-B528-7B830A2B2409}"/>
          </ac:spMkLst>
        </pc:spChg>
        <pc:picChg chg="del mod">
          <ac:chgData name="John Zaiss" userId="29dcdae14c05bcdd" providerId="LiveId" clId="{6901DE5A-B1D1-4B98-9EC9-F434E791E073}" dt="2020-07-05T22:25:54.695" v="12" actId="478"/>
          <ac:picMkLst>
            <pc:docMk/>
            <pc:sldMk cId="1511941687" sldId="257"/>
            <ac:picMk id="5" creationId="{AECAC2F3-1A88-48E8-8402-93B46DC18970}"/>
          </ac:picMkLst>
        </pc:picChg>
      </pc:sldChg>
      <pc:sldChg chg="add del setBg">
        <pc:chgData name="John Zaiss" userId="29dcdae14c05bcdd" providerId="LiveId" clId="{6901DE5A-B1D1-4B98-9EC9-F434E791E073}" dt="2020-07-05T22:53:08.136" v="831" actId="47"/>
        <pc:sldMkLst>
          <pc:docMk/>
          <pc:sldMk cId="2223912250" sldId="258"/>
        </pc:sldMkLst>
      </pc:sldChg>
      <pc:sldChg chg="modSp add mod">
        <pc:chgData name="John Zaiss" userId="29dcdae14c05bcdd" providerId="LiveId" clId="{6901DE5A-B1D1-4B98-9EC9-F434E791E073}" dt="2020-07-05T23:04:51.387" v="1283" actId="20577"/>
        <pc:sldMkLst>
          <pc:docMk/>
          <pc:sldMk cId="3316071514" sldId="258"/>
        </pc:sldMkLst>
        <pc:spChg chg="mod">
          <ac:chgData name="John Zaiss" userId="29dcdae14c05bcdd" providerId="LiveId" clId="{6901DE5A-B1D1-4B98-9EC9-F434E791E073}" dt="2020-07-05T23:04:51.387" v="1283" actId="20577"/>
          <ac:spMkLst>
            <pc:docMk/>
            <pc:sldMk cId="3316071514" sldId="258"/>
            <ac:spMk id="2" creationId="{26D77881-E76F-4666-B050-0DA4B32F74A9}"/>
          </ac:spMkLst>
        </pc:spChg>
        <pc:spChg chg="mod">
          <ac:chgData name="John Zaiss" userId="29dcdae14c05bcdd" providerId="LiveId" clId="{6901DE5A-B1D1-4B98-9EC9-F434E791E073}" dt="2020-07-05T23:04:07.987" v="1229" actId="12"/>
          <ac:spMkLst>
            <pc:docMk/>
            <pc:sldMk cId="3316071514" sldId="258"/>
            <ac:spMk id="8" creationId="{B2C47034-28D6-4B3D-893D-64B9743D63FA}"/>
          </ac:spMkLst>
        </pc:spChg>
        <pc:spChg chg="mod">
          <ac:chgData name="John Zaiss" userId="29dcdae14c05bcdd" providerId="LiveId" clId="{6901DE5A-B1D1-4B98-9EC9-F434E791E073}" dt="2020-07-05T23:00:20.068" v="1032" actId="20577"/>
          <ac:spMkLst>
            <pc:docMk/>
            <pc:sldMk cId="3316071514" sldId="258"/>
            <ac:spMk id="10" creationId="{D4BAF173-D9CA-4173-B721-F6B1CD21646B}"/>
          </ac:spMkLst>
        </pc:spChg>
        <pc:picChg chg="mod">
          <ac:chgData name="John Zaiss" userId="29dcdae14c05bcdd" providerId="LiveId" clId="{6901DE5A-B1D1-4B98-9EC9-F434E791E073}" dt="2020-07-05T22:54:44.615" v="834" actId="14100"/>
          <ac:picMkLst>
            <pc:docMk/>
            <pc:sldMk cId="3316071514" sldId="258"/>
            <ac:picMk id="5" creationId="{AECAC2F3-1A88-48E8-8402-93B46DC18970}"/>
          </ac:picMkLst>
        </pc:picChg>
      </pc:sldChg>
      <pc:sldChg chg="modSp add mod ord">
        <pc:chgData name="John Zaiss" userId="29dcdae14c05bcdd" providerId="LiveId" clId="{6901DE5A-B1D1-4B98-9EC9-F434E791E073}" dt="2020-07-05T23:13:40.950" v="1622" actId="20577"/>
        <pc:sldMkLst>
          <pc:docMk/>
          <pc:sldMk cId="3824869026" sldId="259"/>
        </pc:sldMkLst>
        <pc:spChg chg="mod">
          <ac:chgData name="John Zaiss" userId="29dcdae14c05bcdd" providerId="LiveId" clId="{6901DE5A-B1D1-4B98-9EC9-F434E791E073}" dt="2020-07-05T23:13:40.950" v="1622" actId="20577"/>
          <ac:spMkLst>
            <pc:docMk/>
            <pc:sldMk cId="3824869026" sldId="259"/>
            <ac:spMk id="2" creationId="{26D77881-E76F-4666-B050-0DA4B32F74A9}"/>
          </ac:spMkLst>
        </pc:spChg>
        <pc:spChg chg="mod">
          <ac:chgData name="John Zaiss" userId="29dcdae14c05bcdd" providerId="LiveId" clId="{6901DE5A-B1D1-4B98-9EC9-F434E791E073}" dt="2020-07-05T23:07:20.504" v="1368" actId="20577"/>
          <ac:spMkLst>
            <pc:docMk/>
            <pc:sldMk cId="3824869026" sldId="259"/>
            <ac:spMk id="8" creationId="{B2C47034-28D6-4B3D-893D-64B9743D63FA}"/>
          </ac:spMkLst>
        </pc:spChg>
        <pc:spChg chg="mod">
          <ac:chgData name="John Zaiss" userId="29dcdae14c05bcdd" providerId="LiveId" clId="{6901DE5A-B1D1-4B98-9EC9-F434E791E073}" dt="2020-07-05T23:07:58.034" v="1443" actId="6549"/>
          <ac:spMkLst>
            <pc:docMk/>
            <pc:sldMk cId="3824869026" sldId="259"/>
            <ac:spMk id="10" creationId="{D4BAF173-D9CA-4173-B721-F6B1CD21646B}"/>
          </ac:spMkLst>
        </pc:spChg>
        <pc:picChg chg="mod">
          <ac:chgData name="John Zaiss" userId="29dcdae14c05bcdd" providerId="LiveId" clId="{6901DE5A-B1D1-4B98-9EC9-F434E791E073}" dt="2020-07-05T23:12:53.279" v="1555" actId="14100"/>
          <ac:picMkLst>
            <pc:docMk/>
            <pc:sldMk cId="3824869026" sldId="259"/>
            <ac:picMk id="5" creationId="{AECAC2F3-1A88-48E8-8402-93B46DC18970}"/>
          </ac:picMkLst>
        </pc:picChg>
      </pc:sldChg>
      <pc:sldChg chg="modSp add mod">
        <pc:chgData name="John Zaiss" userId="29dcdae14c05bcdd" providerId="LiveId" clId="{6901DE5A-B1D1-4B98-9EC9-F434E791E073}" dt="2020-07-05T23:19:53.406" v="2021" actId="5793"/>
        <pc:sldMkLst>
          <pc:docMk/>
          <pc:sldMk cId="3513388243" sldId="260"/>
        </pc:sldMkLst>
        <pc:spChg chg="mod">
          <ac:chgData name="John Zaiss" userId="29dcdae14c05bcdd" providerId="LiveId" clId="{6901DE5A-B1D1-4B98-9EC9-F434E791E073}" dt="2020-07-05T23:19:53.406" v="2021" actId="5793"/>
          <ac:spMkLst>
            <pc:docMk/>
            <pc:sldMk cId="3513388243" sldId="260"/>
            <ac:spMk id="2" creationId="{26D77881-E76F-4666-B050-0DA4B32F74A9}"/>
          </ac:spMkLst>
        </pc:spChg>
        <pc:spChg chg="mod">
          <ac:chgData name="John Zaiss" userId="29dcdae14c05bcdd" providerId="LiveId" clId="{6901DE5A-B1D1-4B98-9EC9-F434E791E073}" dt="2020-07-05T23:17:50.928" v="1774" actId="20577"/>
          <ac:spMkLst>
            <pc:docMk/>
            <pc:sldMk cId="3513388243" sldId="260"/>
            <ac:spMk id="8" creationId="{B2C47034-28D6-4B3D-893D-64B9743D63FA}"/>
          </ac:spMkLst>
        </pc:spChg>
        <pc:spChg chg="mod">
          <ac:chgData name="John Zaiss" userId="29dcdae14c05bcdd" providerId="LiveId" clId="{6901DE5A-B1D1-4B98-9EC9-F434E791E073}" dt="2020-07-05T23:18:41.511" v="1893" actId="20577"/>
          <ac:spMkLst>
            <pc:docMk/>
            <pc:sldMk cId="3513388243" sldId="260"/>
            <ac:spMk id="10" creationId="{D4BAF173-D9CA-4173-B721-F6B1CD21646B}"/>
          </ac:spMkLst>
        </pc:spChg>
        <pc:picChg chg="mod">
          <ac:chgData name="John Zaiss" userId="29dcdae14c05bcdd" providerId="LiveId" clId="{6901DE5A-B1D1-4B98-9EC9-F434E791E073}" dt="2020-07-05T23:16:10.807" v="1625" actId="14100"/>
          <ac:picMkLst>
            <pc:docMk/>
            <pc:sldMk cId="3513388243" sldId="260"/>
            <ac:picMk id="5" creationId="{AECAC2F3-1A88-48E8-8402-93B46DC189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8241-B8A6-47E4-AD71-C8263A15C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388A5-0530-4EFC-BCC5-005655F7C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750B-78AE-4305-BC89-7195661A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5E91-9344-4750-8A96-D7C28869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8598-B38A-49F2-943A-B26D75DA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CD9D-8C06-4BA0-A0CB-AD21FEFB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E30E8-6346-443D-A589-49AAD3C99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3B1A-063D-4760-B82B-AE34D53B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22E7-8F10-4281-81DC-4B4C7F47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73C9-9EEC-4A9C-83A2-73A92B27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0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DDE0A-2B86-47D4-B766-39870A944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36C8D-3FB8-4019-93D8-0886A2E49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4D5F-4703-4544-BB05-C1E6F416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055C-DE70-40E5-8660-99EA473B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E5B9-5BA3-4974-A3CE-B03CBB85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5452-E05F-4B90-B216-2B5E909E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3DEA-E377-46D6-A75B-26F421AD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6949-BAF2-4486-94A8-E8CC6440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D0532-A4EA-475B-AE20-CC0F7753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9C003-683E-47EC-97AD-2F8E59B9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6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65F-C61C-4642-B00B-0ACE6D8A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D9D43-8BFC-480B-9F0D-C591DCE03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C152-C867-419A-A584-771DE8D1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D4312-1F03-4383-AF9D-9F5CE277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4BD1C-7939-41ED-9EB3-399DB3D7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A9CA-9523-42C6-B4A9-F37FAF12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9EC0B-308B-4A7A-BC0F-A3745BE85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7B405-7E72-40E8-A501-FBD1F5EFA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EF369-3BB7-4FB0-AD80-3148DC8E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1C61-8F04-4AFA-8E96-DD0C804C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75EA7-B368-4DC2-8483-4E1DA230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31E4-96E5-4976-A136-FA0B709C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BB5FE-B411-4AD6-B00E-A8A9601ED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E912B-4C39-4DF4-BFF9-6FFA0B077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2BC0D-EEE8-4DBE-ABAA-3C9756A7A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5B4F7-52A7-459D-98C9-917952DB1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AC8FD-19D2-4DCC-A98B-397C6ADC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D2931-7C1A-4D34-9C9E-9BB428B5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AB311-C442-49B6-A159-F4E6AB76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3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95F1-53F7-4378-80E2-77D324DF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71BFA-DA10-446B-8469-87077F56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0F67D-A931-4B63-987D-52AD8447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5010E-036D-4838-B8BA-BA47C4EC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7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FFC63-40BF-4E0F-86C0-04F45C60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FDB-DEB0-4D74-8910-FDF71DC5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ACE4-F5DD-4162-AF1C-F7A6CC18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4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A1C7-3F5F-4499-8850-33410CA6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3EBC-3366-4D51-861E-307BA462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51813-8605-4EA7-8DA4-9224620B9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EA61A-64F4-470F-A005-2C824E04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048D-2597-4B7E-BB09-29AAAB16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9A627-F844-4CEF-8231-F7789980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8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F610-416C-4FE9-9C86-F92C96B7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9B77-386B-48FB-8C58-90E68C72F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F70AC-B16B-45EC-8215-F8073F885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F038F-4663-45C0-A70A-7549B00C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47D8C-9C9D-4140-8D3C-FB0C2DDC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316C0-9856-4EFB-8355-F49BF00C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2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ED55A-0419-4B66-B20A-58E5524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D3FF-8783-49BF-AEB4-3766AB749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4776D-66E3-4A7D-A49A-D4D8A66C0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5B00B-B33D-44A4-AD51-6BE97C2F6E1E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7C45-F165-4228-932A-31962941C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D1F5F-2094-41DB-A514-F47C78FD7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1591A-DFA1-4DAC-8DF0-BDFFDE69A2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9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hletic woman holding a tablet">
            <a:extLst>
              <a:ext uri="{FF2B5EF4-FFF2-40B4-BE49-F238E27FC236}">
                <a16:creationId xmlns:a16="http://schemas.microsoft.com/office/drawing/2014/main" id="{AECAC2F3-1A88-48E8-8402-93B46DC1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655" y="499188"/>
            <a:ext cx="1716512" cy="58596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47034-28D6-4B3D-893D-64B9743D63FA}"/>
              </a:ext>
            </a:extLst>
          </p:cNvPr>
          <p:cNvSpPr txBox="1">
            <a:spLocks/>
          </p:cNvSpPr>
          <p:nvPr/>
        </p:nvSpPr>
        <p:spPr>
          <a:xfrm>
            <a:off x="2988905" y="499188"/>
            <a:ext cx="8869680" cy="2585323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r>
              <a:rPr lang="en-US" dirty="0"/>
              <a:t>Addison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Age: 32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Profession: Sales manager</a:t>
            </a:r>
          </a:p>
          <a:p>
            <a:endParaRPr lang="en-US" dirty="0"/>
          </a:p>
          <a:p>
            <a:pPr marL="342900" indent="-3429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dirty="0"/>
              <a:t>Status: Recently married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dirty="0"/>
              <a:t>Household Income: $75k+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dirty="0"/>
              <a:t>Children: None, but planning a family soon</a:t>
            </a:r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endParaRPr lang="en-US" dirty="0"/>
          </a:p>
          <a:p>
            <a:pPr marL="285750" indent="-285750">
              <a:buSzPct val="150000"/>
              <a:buBlip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</a:buBlip>
            </a:pPr>
            <a:r>
              <a:rPr lang="en-US" dirty="0"/>
              <a:t>Home: Owns home in a newer neighborhood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173-D9CA-4173-B721-F6B1CD21646B}"/>
              </a:ext>
            </a:extLst>
          </p:cNvPr>
          <p:cNvSpPr txBox="1">
            <a:spLocks/>
          </p:cNvSpPr>
          <p:nvPr/>
        </p:nvSpPr>
        <p:spPr>
          <a:xfrm>
            <a:off x="2988905" y="3615611"/>
            <a:ext cx="4114800" cy="1754326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Likes staying fit, doesn’t like the gym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away from technology after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her hands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77881-E76F-4666-B050-0DA4B32F74A9}"/>
              </a:ext>
            </a:extLst>
          </p:cNvPr>
          <p:cNvSpPr txBox="1">
            <a:spLocks/>
          </p:cNvSpPr>
          <p:nvPr/>
        </p:nvSpPr>
        <p:spPr>
          <a:xfrm>
            <a:off x="7743785" y="3615611"/>
            <a:ext cx="4114800" cy="2031325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Gardening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home in need of updated landscaping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Loves fresh cut flowers for the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7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 woman gesturing">
            <a:extLst>
              <a:ext uri="{FF2B5EF4-FFF2-40B4-BE49-F238E27FC236}">
                <a16:creationId xmlns:a16="http://schemas.microsoft.com/office/drawing/2014/main" id="{AECAC2F3-1A88-48E8-8402-93B46DC1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655" y="499188"/>
            <a:ext cx="1716512" cy="559900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47034-28D6-4B3D-893D-64B9743D63FA}"/>
              </a:ext>
            </a:extLst>
          </p:cNvPr>
          <p:cNvSpPr txBox="1">
            <a:spLocks/>
          </p:cNvSpPr>
          <p:nvPr/>
        </p:nvSpPr>
        <p:spPr>
          <a:xfrm>
            <a:off x="2988905" y="499188"/>
            <a:ext cx="8869680" cy="2585323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r>
              <a:rPr lang="en-US" dirty="0"/>
              <a:t>Sherri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Age: 26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Profession: Developer</a:t>
            </a:r>
          </a:p>
          <a:p>
            <a:endParaRPr lang="en-US" dirty="0"/>
          </a:p>
          <a:p>
            <a:pPr marL="342900" indent="-3429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dirty="0"/>
              <a:t>Status: Engaged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dirty="0"/>
              <a:t>Household Income: $60k+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dirty="0"/>
              <a:t>Children: None</a:t>
            </a:r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endParaRPr lang="en-US" dirty="0"/>
          </a:p>
          <a:p>
            <a:pPr marL="285750" indent="-285750">
              <a:buSzPct val="150000"/>
              <a:buBlip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</a:buBlip>
            </a:pPr>
            <a:r>
              <a:rPr lang="en-US" dirty="0"/>
              <a:t>Home: Lives in an apartment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173-D9CA-4173-B721-F6B1CD21646B}"/>
              </a:ext>
            </a:extLst>
          </p:cNvPr>
          <p:cNvSpPr txBox="1">
            <a:spLocks/>
          </p:cNvSpPr>
          <p:nvPr/>
        </p:nvSpPr>
        <p:spPr>
          <a:xfrm>
            <a:off x="2988905" y="3615611"/>
            <a:ext cx="4114800" cy="1200329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Hiking and exploring nature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77881-E76F-4666-B050-0DA4B32F74A9}"/>
              </a:ext>
            </a:extLst>
          </p:cNvPr>
          <p:cNvSpPr txBox="1">
            <a:spLocks/>
          </p:cNvSpPr>
          <p:nvPr/>
        </p:nvSpPr>
        <p:spPr>
          <a:xfrm>
            <a:off x="7743785" y="3615611"/>
            <a:ext cx="4114800" cy="2308324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Gardening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previous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to help others create gardens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Interested in learning how to grow vegetables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Wants some indoor plants</a:t>
            </a:r>
          </a:p>
        </p:txBody>
      </p:sp>
    </p:spTree>
    <p:extLst>
      <p:ext uri="{BB962C8B-B14F-4D97-AF65-F5344CB8AC3E}">
        <p14:creationId xmlns:p14="http://schemas.microsoft.com/office/powerpoint/2010/main" val="331607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gesturing">
            <a:extLst>
              <a:ext uri="{FF2B5EF4-FFF2-40B4-BE49-F238E27FC236}">
                <a16:creationId xmlns:a16="http://schemas.microsoft.com/office/drawing/2014/main" id="{AECAC2F3-1A88-48E8-8402-93B46DC1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331" y="499188"/>
            <a:ext cx="1764811" cy="570353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47034-28D6-4B3D-893D-64B9743D63FA}"/>
              </a:ext>
            </a:extLst>
          </p:cNvPr>
          <p:cNvSpPr txBox="1">
            <a:spLocks/>
          </p:cNvSpPr>
          <p:nvPr/>
        </p:nvSpPr>
        <p:spPr>
          <a:xfrm>
            <a:off x="2988905" y="499188"/>
            <a:ext cx="8869680" cy="2585323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r>
              <a:rPr lang="en-US" dirty="0"/>
              <a:t>Rachel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Age: 62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Profession: Retires</a:t>
            </a:r>
          </a:p>
          <a:p>
            <a:endParaRPr lang="en-US" dirty="0"/>
          </a:p>
          <a:p>
            <a:pPr marL="342900" indent="-3429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dirty="0"/>
              <a:t>Status: Married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dirty="0"/>
              <a:t>Household Income: $125k+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dirty="0"/>
              <a:t>Children: Two grandchildren 4 &amp; 7</a:t>
            </a:r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endParaRPr lang="en-US" dirty="0"/>
          </a:p>
          <a:p>
            <a:pPr marL="285750" indent="-285750">
              <a:buSzPct val="150000"/>
              <a:buBlip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</a:buBlip>
            </a:pPr>
            <a:r>
              <a:rPr lang="en-US" dirty="0"/>
              <a:t>Home: Small home on a large 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173-D9CA-4173-B721-F6B1CD21646B}"/>
              </a:ext>
            </a:extLst>
          </p:cNvPr>
          <p:cNvSpPr txBox="1">
            <a:spLocks/>
          </p:cNvSpPr>
          <p:nvPr/>
        </p:nvSpPr>
        <p:spPr>
          <a:xfrm>
            <a:off x="2988905" y="3615611"/>
            <a:ext cx="4114800" cy="1477328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Staying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Spending time outdoors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Spending time with the grandkids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77881-E76F-4666-B050-0DA4B32F74A9}"/>
              </a:ext>
            </a:extLst>
          </p:cNvPr>
          <p:cNvSpPr txBox="1">
            <a:spLocks/>
          </p:cNvSpPr>
          <p:nvPr/>
        </p:nvSpPr>
        <p:spPr>
          <a:xfrm>
            <a:off x="7743785" y="3615611"/>
            <a:ext cx="4114800" cy="1754326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Gardening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Experienced gardener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Likes sharing ideas for gardening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the landscape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looking for new ideas</a:t>
            </a:r>
          </a:p>
        </p:txBody>
      </p:sp>
    </p:spTree>
    <p:extLst>
      <p:ext uri="{BB962C8B-B14F-4D97-AF65-F5344CB8AC3E}">
        <p14:creationId xmlns:p14="http://schemas.microsoft.com/office/powerpoint/2010/main" val="382486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 man standing">
            <a:extLst>
              <a:ext uri="{FF2B5EF4-FFF2-40B4-BE49-F238E27FC236}">
                <a16:creationId xmlns:a16="http://schemas.microsoft.com/office/drawing/2014/main" id="{AECAC2F3-1A88-48E8-8402-93B46DC1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331" y="499188"/>
            <a:ext cx="1764811" cy="549846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47034-28D6-4B3D-893D-64B9743D63FA}"/>
              </a:ext>
            </a:extLst>
          </p:cNvPr>
          <p:cNvSpPr txBox="1">
            <a:spLocks/>
          </p:cNvSpPr>
          <p:nvPr/>
        </p:nvSpPr>
        <p:spPr>
          <a:xfrm>
            <a:off x="2988905" y="499188"/>
            <a:ext cx="8869680" cy="2585323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r>
              <a:rPr lang="en-US" dirty="0"/>
              <a:t>Randy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Age: 59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Profession: Executive, nearing retirement</a:t>
            </a:r>
          </a:p>
          <a:p>
            <a:endParaRPr lang="en-US" dirty="0"/>
          </a:p>
          <a:p>
            <a:pPr marL="342900" indent="-342900">
              <a:buSzPct val="150000"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dirty="0"/>
              <a:t>Status: Married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SzPct val="150000"/>
              <a:buBlip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</a:buBlip>
            </a:pPr>
            <a:r>
              <a:rPr lang="en-US" dirty="0"/>
              <a:t>Household Income: $200k+</a:t>
            </a:r>
          </a:p>
          <a:p>
            <a:endParaRPr lang="en-US" dirty="0"/>
          </a:p>
          <a:p>
            <a:pPr marL="285750" indent="-285750">
              <a:buSzPct val="150000"/>
              <a:buBlip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</a:buBlip>
            </a:pPr>
            <a:r>
              <a:rPr lang="en-US" dirty="0"/>
              <a:t>Children: Four, none at home</a:t>
            </a:r>
          </a:p>
          <a:p>
            <a:pPr>
              <a:buSzPct val="150000"/>
            </a:pPr>
            <a:endParaRPr lang="en-US" dirty="0"/>
          </a:p>
          <a:p>
            <a:pPr marL="285750" indent="-285750">
              <a:buSzPct val="150000"/>
              <a:buBlip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</a:buBlip>
            </a:pPr>
            <a:r>
              <a:rPr lang="en-US" dirty="0"/>
              <a:t>Home: Large suburban home &amp; small farm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173-D9CA-4173-B721-F6B1CD21646B}"/>
              </a:ext>
            </a:extLst>
          </p:cNvPr>
          <p:cNvSpPr txBox="1">
            <a:spLocks/>
          </p:cNvSpPr>
          <p:nvPr/>
        </p:nvSpPr>
        <p:spPr>
          <a:xfrm>
            <a:off x="2988905" y="3615611"/>
            <a:ext cx="4114800" cy="1477328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Preparing for retirement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his few acres on the 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77881-E76F-4666-B050-0DA4B32F74A9}"/>
              </a:ext>
            </a:extLst>
          </p:cNvPr>
          <p:cNvSpPr txBox="1">
            <a:spLocks/>
          </p:cNvSpPr>
          <p:nvPr/>
        </p:nvSpPr>
        <p:spPr>
          <a:xfrm>
            <a:off x="7743785" y="3615611"/>
            <a:ext cx="4114800" cy="1754326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r>
              <a:rPr lang="en-US" dirty="0"/>
              <a:t>Gardening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landscaping and maintenance for the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with shrubs and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Wants to grow </a:t>
            </a:r>
            <a:r>
              <a:rPr lang="en-US"/>
              <a:t>fresh vegetables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8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253</Words>
  <Application>Microsoft Office PowerPoint</Application>
  <PresentationFormat>Widescreen</PresentationFormat>
  <Paragraphs>105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Zaiss</dc:creator>
  <cp:lastModifiedBy>John Zaiss</cp:lastModifiedBy>
  <cp:revision>2</cp:revision>
  <dcterms:created xsi:type="dcterms:W3CDTF">2020-07-04T15:49:23Z</dcterms:created>
  <dcterms:modified xsi:type="dcterms:W3CDTF">2020-07-05T23:20:03Z</dcterms:modified>
</cp:coreProperties>
</file>